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8" r:id="rId4"/>
    <p:sldId id="256" r:id="rId5"/>
    <p:sldId id="266" r:id="rId6"/>
    <p:sldId id="257" r:id="rId7"/>
    <p:sldId id="267" r:id="rId8"/>
    <p:sldId id="264" r:id="rId9"/>
    <p:sldId id="263" r:id="rId10"/>
    <p:sldId id="260" r:id="rId11"/>
    <p:sldId id="262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52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7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51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4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97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0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48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79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4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1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26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2FC33-B242-4360-9F31-290DAF68C46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9BF5B-A6B4-4F2E-8278-5FBEB0910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8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389" y="117991"/>
            <a:ext cx="10515600" cy="590464"/>
          </a:xfrm>
        </p:spPr>
        <p:txBody>
          <a:bodyPr>
            <a:noAutofit/>
          </a:bodyPr>
          <a:lstStyle/>
          <a:p>
            <a:pPr algn="ctr"/>
            <a:r>
              <a:rPr lang="ru-RU" sz="5400" b="1" spc="100" dirty="0" smtClean="0">
                <a:solidFill>
                  <a:schemeClr val="bg1"/>
                </a:solidFill>
              </a:rPr>
              <a:t>О здоровом питании</a:t>
            </a:r>
            <a:endParaRPr lang="ru-RU" sz="5400" b="1" spc="100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4763" y="708455"/>
            <a:ext cx="9184851" cy="614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2.schoolrm.ru/iblock/c9d/c9d21a12119333816134396255fd59c1/7224cf8c384e582a4dd4fd04f43968e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5" b="8835"/>
          <a:stretch/>
        </p:blipFill>
        <p:spPr bwMode="auto">
          <a:xfrm>
            <a:off x="702164" y="0"/>
            <a:ext cx="10684522" cy="699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91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xn--80afnccvh1m.xn----7sbafm5bqjt.xn--p1ai/wp-content/uploads/2020/02/pit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b="3170"/>
          <a:stretch/>
        </p:blipFill>
        <p:spPr bwMode="auto">
          <a:xfrm>
            <a:off x="1202679" y="0"/>
            <a:ext cx="9741246" cy="68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1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ch4.pyatigorsk.ru/images/%D0%B7%D0%B4%D0%BE%D1%80%D0%BE%D0%B2%D0%BE%D0%B5_%D0%BF%D0%B8%D1%82%D0%B0%D0%BD%D0%B8%D0%B5/scale_120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603" y="0"/>
            <a:ext cx="7915290" cy="681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akar-edu.ru/wp-content/uploads/2022/05/2022-05-13-14-44-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6" y="0"/>
            <a:ext cx="11425187" cy="689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56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hool-148.ru/ckfinder/userfiles/images/1020665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19" y="65902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4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8"/>
          <a:stretch/>
        </p:blipFill>
        <p:spPr>
          <a:xfrm>
            <a:off x="659027" y="0"/>
            <a:ext cx="10626811" cy="692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2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200.edu42.ru/wp-content/uploads/sites/100/2022/03/Pravilnoe-pitanie-pravilnaya-privychk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0" b="14198"/>
          <a:stretch/>
        </p:blipFill>
        <p:spPr bwMode="auto">
          <a:xfrm>
            <a:off x="0" y="0"/>
            <a:ext cx="119768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17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49665" cy="6858000"/>
          </a:xfrm>
        </p:spPr>
      </p:pic>
    </p:spTree>
    <p:extLst>
      <p:ext uri="{BB962C8B-B14F-4D97-AF65-F5344CB8AC3E}">
        <p14:creationId xmlns:p14="http://schemas.microsoft.com/office/powerpoint/2010/main" val="393938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kzschool.ru/uploads/posts/2021-10/1634303504_kultura-pitanija_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b="4886"/>
          <a:stretch/>
        </p:blipFill>
        <p:spPr bwMode="auto">
          <a:xfrm>
            <a:off x="808591" y="0"/>
            <a:ext cx="1051067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5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cge58.ru/uploads/1Foto/may/%D0%B7%D0%B4%D0%BE%D1%80%D0%BE%D0%B2%D0%BE%D0%B5%20%D0%BF%D0%B8%D1%82%D0%B0%D0%BD%D0%B8%D0%B5%20-%20%D0%BF%D0%BE%D0%BB%D0%B5%D0%B7%D0%BD%D0%B0%D1%8F%20%D0%BF%D1%80%D0%B8%D0%B2%D1%8B%D1%87%D0%BA%D0%B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8" b="12260"/>
          <a:stretch/>
        </p:blipFill>
        <p:spPr bwMode="auto">
          <a:xfrm>
            <a:off x="182880" y="1"/>
            <a:ext cx="11550316" cy="681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8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pl8.ucoz.ru/roditel/vredno-polezno-1-1024x706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8" b="3687"/>
          <a:stretch/>
        </p:blipFill>
        <p:spPr bwMode="auto">
          <a:xfrm>
            <a:off x="842046" y="0"/>
            <a:ext cx="10655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34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О здоровом питании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Гимназия 36</dc:creator>
  <cp:lastModifiedBy>Гимназия 36</cp:lastModifiedBy>
  <cp:revision>11</cp:revision>
  <dcterms:created xsi:type="dcterms:W3CDTF">2022-10-15T06:00:24Z</dcterms:created>
  <dcterms:modified xsi:type="dcterms:W3CDTF">2022-10-15T06:34:24Z</dcterms:modified>
</cp:coreProperties>
</file>